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5"/>
  </p:notesMasterIdLst>
  <p:sldIdLst>
    <p:sldId id="256" r:id="rId2"/>
    <p:sldId id="257" r:id="rId3"/>
    <p:sldId id="259" r:id="rId4"/>
    <p:sldId id="260" r:id="rId5"/>
    <p:sldId id="261" r:id="rId6"/>
    <p:sldId id="264" r:id="rId7"/>
    <p:sldId id="280" r:id="rId8"/>
    <p:sldId id="265" r:id="rId9"/>
    <p:sldId id="284" r:id="rId10"/>
    <p:sldId id="281" r:id="rId11"/>
    <p:sldId id="266" r:id="rId12"/>
    <p:sldId id="267" r:id="rId13"/>
    <p:sldId id="268" r:id="rId14"/>
    <p:sldId id="269" r:id="rId15"/>
    <p:sldId id="270" r:id="rId16"/>
    <p:sldId id="271" r:id="rId17"/>
    <p:sldId id="285" r:id="rId18"/>
    <p:sldId id="272" r:id="rId19"/>
    <p:sldId id="273" r:id="rId20"/>
    <p:sldId id="274" r:id="rId21"/>
    <p:sldId id="286" r:id="rId22"/>
    <p:sldId id="276" r:id="rId23"/>
    <p:sldId id="287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1F04F3-56A8-4386-8ACE-B07A69AC7705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3FE6DB-9E8F-45F3-AA55-5CD9B8C1B2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59823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4414" y="1700808"/>
            <a:ext cx="7406640" cy="1666444"/>
          </a:xfrm>
          <a:ln>
            <a:solidFill>
              <a:schemeClr val="bg2">
                <a:lumMod val="50000"/>
              </a:schemeClr>
            </a:solidFill>
          </a:ln>
        </p:spPr>
        <p:txBody>
          <a:bodyPr>
            <a:noAutofit/>
          </a:bodyPr>
          <a:lstStyle/>
          <a:p>
            <a:pPr algn="ctr"/>
            <a:r>
              <a:rPr lang="kk-KZ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13 дәріс.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Стресс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факторлардың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ағзасының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физиологиялық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көрсеткіштеріне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әсері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912318" cy="19208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60243" y="5082"/>
            <a:ext cx="1983757" cy="198375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43173" y="3429000"/>
            <a:ext cx="6500827" cy="3429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428860" y="214290"/>
            <a:ext cx="42148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Әл-Фараби  атындағы  Қазақ  Ұлттық   Университеті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Биология және  Биотехнология факультеті</a:t>
            </a:r>
          </a:p>
        </p:txBody>
      </p:sp>
    </p:spTree>
    <p:extLst>
      <p:ext uri="{BB962C8B-B14F-4D97-AF65-F5344CB8AC3E}">
        <p14:creationId xmlns:p14="http://schemas.microsoft.com/office/powerpoint/2010/main" xmlns="" val="3548825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785786" y="571480"/>
            <a:ext cx="7467600" cy="244998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Әдетте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уақыттың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ауысуы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айтарлықтай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сезіле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қоймайды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ұзақ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ұшу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ауысқан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сағаттық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белдеулер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ағзасына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тікелей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етеді.Жаңа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бейімделу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аптадай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десинхроноз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ұшақтан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алғашқы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сезіледі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034" y="3645024"/>
            <a:ext cx="3643338" cy="28558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79241" y="3640296"/>
            <a:ext cx="3593221" cy="2860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59115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00034" y="500042"/>
            <a:ext cx="7890670" cy="2448842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сергектілік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еңбек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демалыс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ырғақтылығының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бұзылуы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функцияларының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тәуліктік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ырғақтылықтарының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ертеден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қалыптасқан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үйлесімді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әрекеттерінің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бұзылуы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есебінен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десинхроноздың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көрінісі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17410" name="Picture 2" descr="http://amic.ru/images/news/images_06-2015/7816c33e3af2d8a7243a924f74ce2c3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3286124"/>
            <a:ext cx="6838950" cy="35718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9855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28596" y="357166"/>
            <a:ext cx="8115328" cy="3143272"/>
          </a:xfr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сағаттық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ендіктерді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ұшып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аса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тіршілік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функциялары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ұшып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нүктесіндегі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түннің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ауысуымен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келмейді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сыртқы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десинхроноз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келгеннен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жергілікті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бейімделу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жылдамдығы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десинхроноз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дамиды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6386" name="Picture 2" descr="https://img0.liveinternet.ru/images/attach/c/2/70/964/70964618_Tayna_sn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643314"/>
            <a:ext cx="4214842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88" name="Picture 4" descr="https://ic.pics.livejournal.com/arabskiy_pilot/29706272/99092/99092_9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3714752"/>
            <a:ext cx="3857652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443986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42910" y="714356"/>
            <a:ext cx="7467600" cy="5493224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txBody>
          <a:bodyPr>
            <a:normAutofit fontScale="92500"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ендік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белдеулерін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кесіп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өткенде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туындайтын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десинхронозды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профилактикалау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белгіленген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пунктке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болмаса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тәртібін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жөн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Десинхронозға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кешені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АҚШ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әскери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ведомстволарында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асырылуда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шығысқа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(АҚШ-ГФР)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ұшу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көңіл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күйін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тамақтану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режимі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активтілігін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сағат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жылжытуды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ұсынады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самолетте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жарықты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өшіріп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ұйықтататын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қонар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кофе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белокты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Осындай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режиммен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ұшып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топ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солдаттар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алғашқы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күндері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ұйықтаса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шаршамай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циркадиандық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ырғақтылығы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тезірек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қалпына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300376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714348" y="571480"/>
            <a:ext cx="7467600" cy="201850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Десинхронозды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болдырмас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транквилизаторларды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ұсыныстар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ұшу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циркадианды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ырғақтылықтарды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фазалық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өзгерістерді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сияқты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мелатонин 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десинхроноз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симптомын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жеңілдетеді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034" y="3000372"/>
            <a:ext cx="7143800" cy="35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01771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00034" y="428604"/>
            <a:ext cx="7829576" cy="3235230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бақылауларға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мезгілді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түнгі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аусымда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істейтін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көбіне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күнделікті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үйренішті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тіршілік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Түнгі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ауысымды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істейтін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түнгі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істеу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екендігіне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сендіреді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Осыған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қасиеттерді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тәуліктік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ырғақтылығының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жүрмейді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Г.Леманның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көрсетуінше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ондаған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түнгі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ауысымда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істеп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жатқан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түнгі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сағат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3-те минимум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ырғақтылық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13314" name="Picture 2" descr="https://news-factor.ru/img/news/news/news_336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3857628"/>
            <a:ext cx="5143504" cy="30003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08919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836712"/>
            <a:ext cx="3657600" cy="5335488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Мұнымен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зерттеушілер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түнгі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ауысымда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ұзақ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істеген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ырғақтылықтардың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болатындығын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көрсеткен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 істейтіндердің дене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температурасының ырғақты өзгерістері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5-6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өткеннен кейін-ақ байқалса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үздіксіз түнгі ауысымда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істейтін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пісірушілер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ырғақтылықтың инверсиясы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55976" y="898879"/>
            <a:ext cx="3960441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29852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467600" cy="6141296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түнгі ауысымда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істейтін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баспа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қызметкерінде сағат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21-ден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таңғы сағат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4-ке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дейін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температурасының көтеріліп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жұмыстың бастапқы кезінде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адреналин мен норадреналин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көбейіп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одан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әрі төмендегені байқалған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Қызмет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әрекеттері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осыған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ұқсас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адамдардың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кешкілік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кездегі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қандарының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құрамындағы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қышқыл-сілтілік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адреналин мен норадреналин тепе-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теңдігінің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акрофазасы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22-23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сағатқа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ауысқан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күндіз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істейтіндерде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17-18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сағатқа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тура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келген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55776" y="4653136"/>
            <a:ext cx="3607668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24472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85720" y="285728"/>
            <a:ext cx="3800476" cy="642942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Ұзақ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мерзімді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түнгі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ауысымдық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бастысы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бейімделе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алмаса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нәтижесінде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жүйке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ауруларының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симптомдары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бас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ауруы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бас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айналуы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невроздық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көңіл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күйінің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өзгерістері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жағдайларда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асқазан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қызметінің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бұзылуына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ішінде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гастрит,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асқазан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жарасының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әкеп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соғады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күндізгі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ауысымда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істейтін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300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5%-да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асқазан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жарасы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байқалса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түнгі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ауысымда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істейтін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600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15%-ы осы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аурудан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зардап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шеккен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27984" y="357166"/>
            <a:ext cx="4001668" cy="3143272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29124" y="3786190"/>
            <a:ext cx="4144544" cy="2856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87594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211960" y="764704"/>
            <a:ext cx="3931940" cy="5407496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Ырғақтылықтың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құрылуының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болмауы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теріс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өйткені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бейімделуіне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қарамастан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мұндай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ырғақтылыққа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Шындығында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ауысымды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түнгі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жұмыстарда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ұйқы-сергектілік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ырғақтылығы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ырғақтылығы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бұрынғы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тәртіппен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асырылса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келіспеушілік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туындайды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аурулардың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әкеп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соғады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4282" y="1123109"/>
            <a:ext cx="3857652" cy="4752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437565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85728"/>
            <a:ext cx="7467600" cy="1143000"/>
          </a:xfrm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pPr algn="ctr"/>
            <a:r>
              <a:rPr lang="kk-KZ" sz="5400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               </a:t>
            </a:r>
            <a:r>
              <a:rPr lang="kk-KZ" sz="5400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Хронопатология</a:t>
            </a:r>
            <a:endParaRPr lang="ru-RU" sz="5400" b="1" cap="none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just"/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Хронопатология - бұл организмде пайда болған аурулардың себебінен биологиялық ырғақтың бұзылуы.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87624" y="2996952"/>
            <a:ext cx="6505575" cy="3107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3650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548680"/>
            <a:ext cx="7962108" cy="2523130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баскетболшылар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сағат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7-ден 8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сағат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30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минутқа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жаттыққанда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жүрек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жиырылуы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жылдамдығының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тәуліктік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қисықтығы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қарыншадан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айдап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шығару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әдетте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шыңы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сағатта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байқалатын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көлемнің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үстіне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11-12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сағатта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қосымша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көтерілулер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сағат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7-де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көтеріліп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сағат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19-да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төмендеген.Таңғы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жаттығудан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кешкіге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көрсеткіштер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уақытқа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2976" y="3357562"/>
            <a:ext cx="6768752" cy="32308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875458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188640"/>
            <a:ext cx="8208912" cy="6336704"/>
          </a:xfrm>
        </p:spPr>
      </p:pic>
    </p:spTree>
    <p:extLst>
      <p:ext uri="{BB962C8B-B14F-4D97-AF65-F5344CB8AC3E}">
        <p14:creationId xmlns:p14="http://schemas.microsoft.com/office/powerpoint/2010/main" xmlns="" val="273383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764704"/>
            <a:ext cx="7467600" cy="5256584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тәуліктік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режимге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ығыстырылған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оқшауланған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камерада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45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отырғызған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аптадан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жиырылу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жылдамдығының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АҚ,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тыныс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жылдамдығының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тәуліктік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ЭЭГ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режимге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сәйкестенді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яғни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циркадиандық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ырғақтылығы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180˚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ауысқан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тәуліктік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ырғақтылығының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24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сағаттық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мезгілділігі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өлшеу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камералар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бункерлерде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сияқы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үңгірлерде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сағат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19-дан 24-ке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аралықта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өзгерулері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Сыртқы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есептеуден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оқшауланған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көпшілік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ырғақтылық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периоды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тәуліктен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көбірек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25-26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сағаттай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661986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15200" cy="922114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4000" b="1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НАЗАРЛАРЫ</a:t>
            </a:r>
            <a:r>
              <a:rPr lang="kk-KZ" sz="4000" b="1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ҢЫЗҒА РАХМЕТ!</a:t>
            </a:r>
            <a:endParaRPr lang="ru-RU" b="1" cap="none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s://go2.imgsmail.ru/imgpreview?key=4d0fd89df92478a0&amp;mb=imgdb_preview_92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9144000" cy="5429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30458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66130"/>
          </a:xfrm>
        </p:spPr>
        <p:txBody>
          <a:bodyPr/>
          <a:lstStyle/>
          <a:p>
            <a:pPr algn="ctr"/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Хронопатологияның негізгі мәселелері: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7467600" cy="4989168"/>
          </a:xfrm>
          <a:solidFill>
            <a:schemeClr val="accent6">
              <a:lumMod val="40000"/>
              <a:lumOff val="60000"/>
            </a:schemeClr>
          </a:solidFill>
          <a:ln>
            <a:solidFill>
              <a:schemeClr val="accent2"/>
            </a:solidFill>
          </a:ln>
        </p:spPr>
        <p:txBody>
          <a:bodyPr>
            <a:normAutofit fontScale="85000" lnSpcReduction="10000"/>
          </a:bodyPr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1.Организм интеграциясының әр түрлі деңгейіндегі қарым-қатынасы және тірщілік ету ортасының тербеліс факторлары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Бейімделушілік;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Ішкі ортаның шарттарының өзгеруі және гелиофизикалық факторлардың организм биоритміндегі өзгерісі;</a:t>
            </a: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2.Әр түрлі деңгейдегі организм интеграциясын,патологиялық процестердің биоритмін зерттеу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Ауру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дамуының  барлық фазаларында биоритмін  және нормадан патологияға өтуін анықтау;</a:t>
            </a: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Биоритм үйлесімінің талдауы, организм тіршілігін сақтауға немесе сауығуына жаңа фактор ретінде ұйымдастырудың жаңа формалары </a:t>
            </a: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3.Биоритм ірі организм үшін қолайлы және патогендік фазалық процесс ретінде </a:t>
            </a: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4.Десинхроноз</a:t>
            </a:r>
          </a:p>
        </p:txBody>
      </p:sp>
    </p:spTree>
    <p:extLst>
      <p:ext uri="{BB962C8B-B14F-4D97-AF65-F5344CB8AC3E}">
        <p14:creationId xmlns:p14="http://schemas.microsoft.com/office/powerpoint/2010/main" xmlns="" val="1024649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980728"/>
            <a:ext cx="3657600" cy="490344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/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 әр түрлі қолайсыз жағдайларға тәуліктік  бейімделуі тұрақсыз болып тұр. Осының нәтижесінде хронобиолог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Франц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Халберг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аз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тұрақтылықты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ырғақ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атты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тұжырымдамасын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horae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minoris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resistentiae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шығарды.Бұрын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медицина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организмнің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әлсіз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орындарын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білген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locus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minoris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resistentiae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тұрақтылығы ең аз орын.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4008" y="1124744"/>
            <a:ext cx="3456384" cy="4536503"/>
          </a:xfrm>
        </p:spPr>
      </p:pic>
    </p:spTree>
    <p:extLst>
      <p:ext uri="{BB962C8B-B14F-4D97-AF65-F5344CB8AC3E}">
        <p14:creationId xmlns:p14="http://schemas.microsoft.com/office/powerpoint/2010/main" xmlns="" val="3392362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620688"/>
            <a:ext cx="8043890" cy="245112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Хронопатология тұрғысынан кейбір аурулардың дамуына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гипертониялық аурулар) жаңаша көзқараспен қарауға болады. Қан-тамырлар жүйесінің аурулары (жүрек соғысының жиілігі, артериалдық қысым, минуттық және систолалақ көлем, миокард инфаркті және т.б.) циркадиандық ырғақ бойынша өзгереді.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584" y="3717032"/>
            <a:ext cx="6264696" cy="2841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43246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клиникалық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зерттеулер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нәтижесінде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анықталды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25769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Ауру биоритм бұзылуынан пайда болады;</a:t>
            </a: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Аурулардың клиникалық көрінісі емделгеннен кейін де сақталады;</a:t>
            </a: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Циркадиандық ритмдердің десинхронозы аурудың асқынуына әкелуі мүмкін;</a:t>
            </a: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Биоритмнің бұзылуы бірінші мүшелерге, одан кейін басқа функционалдық жүйелерге әсер етеді.</a:t>
            </a: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Биоритмдік параметрдің нормадан ауытқу дәрежесі аурудың қиындығына әкеліп соғады</a:t>
            </a:r>
            <a:r>
              <a:rPr lang="kk-KZ" dirty="0" smtClean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6915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00034" y="714356"/>
            <a:ext cx="8143932" cy="73433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Десинхроноз-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сағаттық белдеу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ауысу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синдромы.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772816"/>
            <a:ext cx="7488832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54113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64" y="285728"/>
            <a:ext cx="5225008" cy="1786210"/>
          </a:xfrm>
        </p:spPr>
        <p:txBody>
          <a:bodyPr>
            <a:normAutofit fontScale="90000"/>
          </a:bodyPr>
          <a:lstStyle/>
          <a:p>
            <a:r>
              <a:rPr lang="kk-KZ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         </a:t>
            </a:r>
            <a:r>
              <a:rPr lang="kk-KZ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десинхроноз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571604" y="2714620"/>
            <a:ext cx="6449144" cy="315068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Әлемнің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кереметтерін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көздерімен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аралауды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ұнататын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жандар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түбінде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десинхроноз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ауруына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шалдығуы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Адам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елден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ұшып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қонған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бейімделе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алмайды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ұшақтан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демалып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260648"/>
            <a:ext cx="2520280" cy="2315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42084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785786" y="642918"/>
            <a:ext cx="7467600" cy="209222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Ұйқының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бұзылуы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тәбеттің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болмауы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ауруы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депрессия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десинхроноз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дертінің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уақыттардың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ауысуынан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ұйықтамағандықтан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ауқаттану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тәртібінің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өзгеруінен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3284984"/>
            <a:ext cx="3889572" cy="28803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3284984"/>
            <a:ext cx="3810000" cy="2957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02210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281</TotalTime>
  <Words>1074</Words>
  <Application>Microsoft Office PowerPoint</Application>
  <PresentationFormat>Экран (4:3)</PresentationFormat>
  <Paragraphs>39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Эркер</vt:lpstr>
      <vt:lpstr>13 дәріс. Стресс факторлардың адам ағзасының физиологиялық көрсеткіштеріне әсері.</vt:lpstr>
      <vt:lpstr>                 Хронопатология</vt:lpstr>
      <vt:lpstr>Хронопатологияның негізгі мәселелері:</vt:lpstr>
      <vt:lpstr>Слайд 4</vt:lpstr>
      <vt:lpstr>Слайд 5</vt:lpstr>
      <vt:lpstr>Көптеген клиникалық зерттеулер нәтижесінде анықталды:</vt:lpstr>
      <vt:lpstr>Слайд 7</vt:lpstr>
      <vt:lpstr>               десинхроноз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 НАЗАРЛАРЫҢЫЗҒА РАХМЕТ!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ХРОНОПАТОЛОГИЯ</dc:title>
  <dc:creator>нуржан</dc:creator>
  <cp:lastModifiedBy>admin</cp:lastModifiedBy>
  <cp:revision>40</cp:revision>
  <dcterms:created xsi:type="dcterms:W3CDTF">2016-11-08T08:04:12Z</dcterms:created>
  <dcterms:modified xsi:type="dcterms:W3CDTF">2020-09-13T11:49:47Z</dcterms:modified>
</cp:coreProperties>
</file>